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997-D950-4CC5-9CFF-2429D64A3F96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BB25-0D31-4295-8DBD-5BF7BF82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997-D950-4CC5-9CFF-2429D64A3F96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BB25-0D31-4295-8DBD-5BF7BF82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997-D950-4CC5-9CFF-2429D64A3F96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BB25-0D31-4295-8DBD-5BF7BF82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997-D950-4CC5-9CFF-2429D64A3F96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BB25-0D31-4295-8DBD-5BF7BF82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997-D950-4CC5-9CFF-2429D64A3F96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BB25-0D31-4295-8DBD-5BF7BF82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997-D950-4CC5-9CFF-2429D64A3F96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BB25-0D31-4295-8DBD-5BF7BF82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997-D950-4CC5-9CFF-2429D64A3F96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BB25-0D31-4295-8DBD-5BF7BF82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997-D950-4CC5-9CFF-2429D64A3F96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BB25-0D31-4295-8DBD-5BF7BF82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997-D950-4CC5-9CFF-2429D64A3F96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BB25-0D31-4295-8DBD-5BF7BF82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997-D950-4CC5-9CFF-2429D64A3F96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BB25-0D31-4295-8DBD-5BF7BF82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997-D950-4CC5-9CFF-2429D64A3F96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BB25-0D31-4295-8DBD-5BF7BF82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51997-D950-4CC5-9CFF-2429D64A3F96}" type="datetimeFigureOut">
              <a:rPr lang="en-US" smtClean="0"/>
              <a:pPr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BB25-0D31-4295-8DBD-5BF7BF823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>
            <a:noAutofit/>
          </a:bodyPr>
          <a:lstStyle/>
          <a:p>
            <a:pPr>
              <a:tabLst>
                <a:tab pos="3671888" algn="l"/>
              </a:tabLst>
            </a:pPr>
            <a:r>
              <a:rPr lang="en-US" sz="4800" dirty="0" smtClean="0"/>
              <a:t>PRVA RADIONICA</a:t>
            </a:r>
            <a:br>
              <a:rPr lang="en-US" sz="4800" dirty="0" smtClean="0"/>
            </a:br>
            <a:r>
              <a:rPr lang="en-US" sz="4800" dirty="0" smtClean="0"/>
              <a:t>P</a:t>
            </a:r>
            <a:r>
              <a:rPr lang="en-US" sz="4800" dirty="0" smtClean="0"/>
              <a:t>eer </a:t>
            </a:r>
            <a:r>
              <a:rPr lang="en-US" sz="4800" dirty="0" smtClean="0"/>
              <a:t>learning</a:t>
            </a:r>
            <a:br>
              <a:rPr lang="en-US" sz="4800" dirty="0" smtClean="0"/>
            </a:br>
            <a:r>
              <a:rPr lang="en-US" sz="4800" dirty="0" err="1" smtClean="0"/>
              <a:t>sa</a:t>
            </a:r>
            <a:r>
              <a:rPr lang="en-US" sz="4800" dirty="0" smtClean="0"/>
              <a:t> pilot</a:t>
            </a:r>
            <a:r>
              <a:rPr lang="sr-Cyrl-RS" sz="4800" dirty="0" smtClean="0"/>
              <a:t> </a:t>
            </a:r>
            <a:r>
              <a:rPr lang="sr-Latn-RS" sz="4800" dirty="0" smtClean="0"/>
              <a:t>školama</a:t>
            </a:r>
            <a:endParaRPr lang="en-US" sz="4800" dirty="0"/>
          </a:p>
        </p:txBody>
      </p:sp>
      <p:pic>
        <p:nvPicPr>
          <p:cNvPr id="1028" name="Picture 4" descr="C:\Users\Zemunska2\Desktop\SAVET EVROPE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68960"/>
            <a:ext cx="6022826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emunska2\Desktop\zlatibor\171201 Miross CoE Zlatibor 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43798"/>
            <a:ext cx="4104456" cy="2309537"/>
          </a:xfrm>
          <a:prstGeom prst="rect">
            <a:avLst/>
          </a:prstGeom>
          <a:noFill/>
        </p:spPr>
      </p:pic>
      <p:pic>
        <p:nvPicPr>
          <p:cNvPr id="9219" name="Picture 3" descr="C:\Users\Zemunska2\Desktop\zlatibor\171201 Miross CoE Zlatibor 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83318"/>
            <a:ext cx="4118946" cy="2317689"/>
          </a:xfrm>
          <a:prstGeom prst="rect">
            <a:avLst/>
          </a:prstGeom>
          <a:noFill/>
        </p:spPr>
      </p:pic>
      <p:pic>
        <p:nvPicPr>
          <p:cNvPr id="9220" name="Picture 4" descr="C:\Users\Zemunska2\Desktop\zlatibor\171201 Miross CoE Zlatibor 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9415" y="4149080"/>
            <a:ext cx="4095073" cy="2304256"/>
          </a:xfrm>
          <a:prstGeom prst="rect">
            <a:avLst/>
          </a:prstGeom>
          <a:noFill/>
        </p:spPr>
      </p:pic>
      <p:pic>
        <p:nvPicPr>
          <p:cNvPr id="9221" name="Picture 5" descr="C:\Users\Zemunska2\Desktop\zlatibor\171201 Miross CoE Zlatibor 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1" y="1166108"/>
            <a:ext cx="4104457" cy="23095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332656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Učesnici prvog Peer learning-a na Zlatiboru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Ð¤Ð¾ÑÐ¾Ð³ÑÐ°ÑÐ¸ÑÐ° ÐºÐ¾ÑÐ¸ÑÐ½Ð¸ÐºÐ° Mirko Milojevi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478646"/>
            <a:ext cx="4483968" cy="326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Ð¤Ð¾ÑÐ¾Ð³ÑÐ°ÑÐ¸ÑÐ° ÐºÐ¾ÑÐ¸ÑÐ½Ð¸ÐºÐ° Mirko Milojev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764704"/>
            <a:ext cx="78279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3200" b="1" dirty="0" smtClean="0"/>
              <a:t>Predstavnici Zemunske gimnazije u okviru </a:t>
            </a:r>
            <a:endParaRPr lang="en-US" sz="3200" b="1" dirty="0" smtClean="0"/>
          </a:p>
          <a:p>
            <a:pPr algn="ctr"/>
            <a:r>
              <a:rPr lang="sr-Latn-RS" sz="3200" b="1" dirty="0" smtClean="0"/>
              <a:t>projekta </a:t>
            </a:r>
            <a:r>
              <a:rPr lang="en-US" sz="3200" b="1" dirty="0" smtClean="0"/>
              <a:t>“</a:t>
            </a:r>
            <a:r>
              <a:rPr lang="sr-Latn-RS" sz="3200" b="1" dirty="0" smtClean="0"/>
              <a:t>Dani demokratske kulture u Srbiji</a:t>
            </a:r>
            <a:r>
              <a:rPr lang="en-US" sz="3200" b="1" dirty="0" smtClean="0"/>
              <a:t>“</a:t>
            </a:r>
            <a:r>
              <a:rPr lang="sr-Latn-RS" sz="3200" b="1" dirty="0" smtClean="0"/>
              <a:t> </a:t>
            </a:r>
            <a:endParaRPr lang="en-US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7666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ISHODI RADIONICE </a:t>
            </a:r>
          </a:p>
          <a:p>
            <a:r>
              <a:rPr lang="en-US" dirty="0"/>
              <a:t>a) </a:t>
            </a:r>
            <a:r>
              <a:rPr lang="en-US" dirty="0" err="1"/>
              <a:t>Članovi</a:t>
            </a:r>
            <a:r>
              <a:rPr lang="en-US" dirty="0"/>
              <a:t> </a:t>
            </a:r>
            <a:r>
              <a:rPr lang="en-US" dirty="0" err="1"/>
              <a:t>školskih</a:t>
            </a:r>
            <a:r>
              <a:rPr lang="en-US" dirty="0"/>
              <a:t> </a:t>
            </a:r>
            <a:r>
              <a:rPr lang="en-US" dirty="0" err="1"/>
              <a:t>timova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upoznati</a:t>
            </a:r>
            <a:r>
              <a:rPr lang="en-US" dirty="0"/>
              <a:t> </a:t>
            </a:r>
            <a:r>
              <a:rPr lang="en-US" dirty="0" err="1" smtClean="0"/>
              <a:t>sa</a:t>
            </a:r>
            <a:r>
              <a:rPr lang="sr-Latn-R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 err="1"/>
              <a:t>suštinom</a:t>
            </a:r>
            <a:r>
              <a:rPr lang="en-US" dirty="0"/>
              <a:t>, </a:t>
            </a:r>
            <a:r>
              <a:rPr lang="en-US" dirty="0" err="1"/>
              <a:t>načinima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mogućnostima</a:t>
            </a:r>
            <a:r>
              <a:rPr lang="en-US" dirty="0"/>
              <a:t> </a:t>
            </a:r>
            <a:r>
              <a:rPr lang="en-US" dirty="0" err="1"/>
              <a:t>razvijanja</a:t>
            </a:r>
            <a:r>
              <a:rPr lang="en-US" dirty="0"/>
              <a:t> </a:t>
            </a:r>
            <a:r>
              <a:rPr lang="en-US" dirty="0" err="1"/>
              <a:t>kompetencija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sr-Latn-RS" dirty="0" smtClean="0"/>
              <a:t> </a:t>
            </a:r>
            <a:r>
              <a:rPr lang="sr-Latn-RS" dirty="0"/>
              <a:t>o</a:t>
            </a:r>
            <a:r>
              <a:rPr lang="en-US" dirty="0" err="1" smtClean="0"/>
              <a:t>tvorenost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kulturama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uverenjima</a:t>
            </a:r>
            <a:r>
              <a:rPr lang="en-US" dirty="0"/>
              <a:t>, </a:t>
            </a:r>
            <a:r>
              <a:rPr lang="en-US" dirty="0" err="1"/>
              <a:t>pogledima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praksama</a:t>
            </a:r>
            <a:r>
              <a:rPr lang="en-US" dirty="0"/>
              <a:t>, </a:t>
            </a:r>
          </a:p>
          <a:p>
            <a:r>
              <a:rPr lang="en-US" dirty="0" err="1" smtClean="0"/>
              <a:t>Vrednovanje</a:t>
            </a:r>
            <a:r>
              <a:rPr lang="sr-Latn-RS" dirty="0" smtClean="0"/>
              <a:t>m </a:t>
            </a:r>
            <a:r>
              <a:rPr lang="en-US" dirty="0" err="1" smtClean="0"/>
              <a:t>demokratije</a:t>
            </a:r>
            <a:r>
              <a:rPr lang="en-US" dirty="0"/>
              <a:t>, </a:t>
            </a:r>
            <a:r>
              <a:rPr lang="en-US" dirty="0" err="1"/>
              <a:t>pravde</a:t>
            </a:r>
            <a:r>
              <a:rPr lang="en-US" dirty="0"/>
              <a:t>, </a:t>
            </a:r>
            <a:r>
              <a:rPr lang="en-US" dirty="0" err="1"/>
              <a:t>poštenja</a:t>
            </a:r>
            <a:r>
              <a:rPr lang="en-US" dirty="0"/>
              <a:t>, </a:t>
            </a:r>
            <a:r>
              <a:rPr lang="en-US" dirty="0" err="1"/>
              <a:t>jednakosti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vladavine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, </a:t>
            </a:r>
            <a:r>
              <a:rPr lang="en-US" dirty="0" err="1"/>
              <a:t>ljudskog</a:t>
            </a:r>
            <a:r>
              <a:rPr lang="en-US" dirty="0"/>
              <a:t> </a:t>
            </a:r>
            <a:r>
              <a:rPr lang="en-US" dirty="0" err="1"/>
              <a:t>dostojanstva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ljudskih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, u </a:t>
            </a:r>
            <a:r>
              <a:rPr lang="en-US" dirty="0" err="1"/>
              <a:t>školskom</a:t>
            </a:r>
            <a:r>
              <a:rPr lang="en-US" dirty="0"/>
              <a:t> </a:t>
            </a:r>
            <a:r>
              <a:rPr lang="en-US" dirty="0" err="1"/>
              <a:t>kontekstu</a:t>
            </a:r>
            <a:r>
              <a:rPr lang="en-US" dirty="0"/>
              <a:t>. </a:t>
            </a:r>
          </a:p>
          <a:p>
            <a:r>
              <a:rPr lang="vi-VN" dirty="0">
                <a:latin typeface="Calibri" pitchFamily="34" charset="0"/>
                <a:cs typeface="Calibri" pitchFamily="34" charset="0"/>
              </a:rPr>
              <a:t>b) Članovi školskih timova su upoznati sa konceptom organizovanja i sprovođenja Dana demokratske 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kulture u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škol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ama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endParaRPr lang="vi-VN" dirty="0">
              <a:latin typeface="Calibri" pitchFamily="34" charset="0"/>
              <a:cs typeface="Calibri" pitchFamily="34" charset="0"/>
            </a:endParaRPr>
          </a:p>
          <a:p>
            <a:r>
              <a:rPr lang="vi-VN" dirty="0">
                <a:latin typeface="Calibri" pitchFamily="34" charset="0"/>
                <a:cs typeface="Calibri" pitchFamily="34" charset="0"/>
              </a:rPr>
              <a:t>c) Sve škole imaju izrađene akcione planove za razvijanje izabranih kompetencija.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emunska2\Desktop\zlatibor\171202 Miross CoE Zlatibor 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17562"/>
            <a:ext cx="8508598" cy="4787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 okviru projekta Saveta Evrope </a:t>
            </a:r>
            <a:r>
              <a:rPr lang="en-US" dirty="0" smtClean="0"/>
              <a:t>“</a:t>
            </a:r>
            <a:r>
              <a:rPr lang="sr-Latn-RS" dirty="0" smtClean="0"/>
              <a:t>Podsticanje demokratske kulture u školama u Srbiji</a:t>
            </a:r>
            <a:r>
              <a:rPr lang="en-US" dirty="0" smtClean="0"/>
              <a:t>”</a:t>
            </a:r>
            <a:r>
              <a:rPr lang="sr-Latn-RS" dirty="0" smtClean="0"/>
              <a:t>,  Zemunska gimnazija je uzela aktivno učešće na prvom Peer learning-u koji je održan na Zlatiboru u periodu od 1. do 3. decembra 2017. godine, zajedno sa ostalih 19 škola sa teritorije Srbije.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emunska2\Desktop\SAVET EVROPE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428" y="836712"/>
            <a:ext cx="8443044" cy="58882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15642"/>
            <a:ext cx="3326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500" b="1" dirty="0" smtClean="0"/>
              <a:t>PROGRAM RADIONICE</a:t>
            </a:r>
            <a:endParaRPr lang="en-US" sz="25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emunska2\Desktop\SAVET EVROPE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7826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Zemunska2\Desktop\SAVET EVROPE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46" y="764704"/>
            <a:ext cx="863803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Zemunska2\Desktop\SAVET EVROPE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30632" cy="4946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Zemunska2\Desktop\zlatibor\171201 Miross CoE Zlatibor 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708" y="1129730"/>
            <a:ext cx="8437228" cy="4747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166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PRVA RADIONICA Peer learning sa pilot školama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PRVA RADIONICA :peer learning sa pilot školama</dc:title>
  <dc:creator>Zemunska2</dc:creator>
  <cp:lastModifiedBy>Zemunska2</cp:lastModifiedBy>
  <cp:revision>8</cp:revision>
  <dcterms:created xsi:type="dcterms:W3CDTF">2018-06-15T14:59:12Z</dcterms:created>
  <dcterms:modified xsi:type="dcterms:W3CDTF">2018-06-15T16:47:54Z</dcterms:modified>
</cp:coreProperties>
</file>